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5"/>
  </p:notesMasterIdLst>
  <p:sldIdLst>
    <p:sldId id="256" r:id="rId2"/>
    <p:sldId id="257" r:id="rId3"/>
    <p:sldId id="258" r:id="rId4"/>
    <p:sldId id="284" r:id="rId5"/>
    <p:sldId id="301" r:id="rId6"/>
    <p:sldId id="300" r:id="rId7"/>
    <p:sldId id="260" r:id="rId8"/>
    <p:sldId id="315" r:id="rId9"/>
    <p:sldId id="316" r:id="rId10"/>
    <p:sldId id="285" r:id="rId11"/>
    <p:sldId id="306" r:id="rId12"/>
    <p:sldId id="317" r:id="rId13"/>
    <p:sldId id="282" r:id="rId14"/>
  </p:sldIdLst>
  <p:sldSz cx="9144000" cy="6858000" type="screen4x3"/>
  <p:notesSz cx="6888163" cy="100203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1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3" autoAdjust="0"/>
    <p:restoredTop sz="94660"/>
  </p:normalViewPr>
  <p:slideViewPr>
    <p:cSldViewPr>
      <p:cViewPr varScale="1">
        <p:scale>
          <a:sx n="102" d="100"/>
          <a:sy n="102" d="100"/>
        </p:scale>
        <p:origin x="432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01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1"/>
            <a:ext cx="6888163" cy="100203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lIns="91998" tIns="45999" rIns="91998" bIns="45999" anchor="ctr"/>
          <a:lstStyle/>
          <a:p>
            <a:pPr>
              <a:buFont typeface="Times New Roman" pitchFamily="16" charset="0"/>
              <a:buNone/>
              <a:defRPr/>
            </a:pPr>
            <a:endParaRPr lang="uk-UA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1"/>
            <a:ext cx="6888163" cy="100203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1998" tIns="45999" rIns="91998" bIns="45999" anchor="ctr"/>
          <a:lstStyle/>
          <a:p>
            <a:pPr>
              <a:buFont typeface="Times New Roman" pitchFamily="16" charset="0"/>
              <a:buNone/>
              <a:defRPr/>
            </a:pPr>
            <a:endParaRPr lang="uk-UA"/>
          </a:p>
        </p:txBody>
      </p:sp>
      <p:sp>
        <p:nvSpPr>
          <p:cNvPr id="43012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8213" y="760413"/>
            <a:ext cx="50038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5124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8817" y="4759083"/>
            <a:ext cx="5505747" cy="450321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uk-UA" noProof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84871" cy="4957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Tx/>
              <a:buFontTx/>
              <a:buNone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3898509" y="0"/>
            <a:ext cx="2984871" cy="4957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Tx/>
              <a:buFontTx/>
              <a:buNone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9518166"/>
            <a:ext cx="2984871" cy="4957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Tx/>
              <a:buFontTx/>
              <a:buNone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98509" y="9518166"/>
            <a:ext cx="2984871" cy="4957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Tx/>
              <a:buFontTx/>
              <a:buNone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fld id="{7BDF2A97-6D6B-46DB-B42D-69347A546B1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6773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29939" indent="-229994" defTabSz="45200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89928" indent="-229994" defTabSz="45200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49917" indent="-229994" defTabSz="45200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909906" indent="-229994" defTabSz="45200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/>
            <a:fld id="{2F7F01FE-51B9-4431-804C-D7958AC284A4}" type="slidenum">
              <a:rPr lang="uk-UA" altLang="ru-RU" smtClean="0">
                <a:solidFill>
                  <a:srgbClr val="000000"/>
                </a:solidFill>
                <a:latin typeface="Times New Roman" pitchFamily="18" charset="0"/>
                <a:cs typeface="DejaVu Sans" pitchFamily="34" charset="0"/>
              </a:rPr>
              <a:pPr eaLnBrk="1" hangingPunct="1"/>
              <a:t>1</a:t>
            </a:fld>
            <a:endParaRPr lang="uk-UA" altLang="ru-RU" smtClean="0">
              <a:solidFill>
                <a:srgbClr val="000000"/>
              </a:solidFill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60413"/>
            <a:ext cx="5008562" cy="37576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688817" y="4759083"/>
            <a:ext cx="5510530" cy="450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998" tIns="45999" rIns="91998" bIns="45999" anchor="ctr"/>
          <a:lstStyle/>
          <a:p>
            <a:endParaRPr lang="uk-UA" altLang="ru-RU"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29939" indent="-229994" defTabSz="45200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89928" indent="-229994" defTabSz="45200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49917" indent="-229994" defTabSz="45200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909906" indent="-229994" defTabSz="45200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/>
            <a:fld id="{902B405C-53C5-45FD-8302-EB6B1303C3CF}" type="slidenum">
              <a:rPr lang="uk-UA" altLang="ru-RU" smtClean="0">
                <a:solidFill>
                  <a:srgbClr val="000000"/>
                </a:solidFill>
                <a:latin typeface="Times New Roman" pitchFamily="18" charset="0"/>
                <a:cs typeface="DejaVu Sans" pitchFamily="34" charset="0"/>
              </a:rPr>
              <a:pPr eaLnBrk="1" hangingPunct="1"/>
              <a:t>13</a:t>
            </a:fld>
            <a:endParaRPr lang="uk-UA" altLang="ru-RU" smtClean="0">
              <a:solidFill>
                <a:srgbClr val="000000"/>
              </a:solidFill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60413"/>
            <a:ext cx="5008562" cy="37576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Text Box 2"/>
          <p:cNvSpPr txBox="1">
            <a:spLocks noChangeArrowheads="1"/>
          </p:cNvSpPr>
          <p:nvPr/>
        </p:nvSpPr>
        <p:spPr bwMode="auto">
          <a:xfrm>
            <a:off x="688817" y="4759083"/>
            <a:ext cx="5510530" cy="450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998" tIns="45999" rIns="91998" bIns="45999" anchor="ctr"/>
          <a:lstStyle/>
          <a:p>
            <a:endParaRPr lang="uk-UA" altLang="ru-RU"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29939" indent="-229994" defTabSz="45200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89928" indent="-229994" defTabSz="45200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49917" indent="-229994" defTabSz="45200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909906" indent="-229994" defTabSz="45200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/>
            <a:fld id="{108989CB-1D36-45E1-908C-0D76427E8B15}" type="slidenum">
              <a:rPr lang="uk-UA" altLang="ru-RU" smtClean="0">
                <a:solidFill>
                  <a:srgbClr val="000000"/>
                </a:solidFill>
                <a:latin typeface="Times New Roman" pitchFamily="18" charset="0"/>
                <a:cs typeface="DejaVu Sans" pitchFamily="34" charset="0"/>
              </a:rPr>
              <a:pPr eaLnBrk="1" hangingPunct="1"/>
              <a:t>2</a:t>
            </a:fld>
            <a:endParaRPr lang="uk-UA" altLang="ru-RU" smtClean="0">
              <a:solidFill>
                <a:srgbClr val="000000"/>
              </a:solidFill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60413"/>
            <a:ext cx="5008562" cy="37576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688817" y="4759083"/>
            <a:ext cx="5510530" cy="450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998" tIns="45999" rIns="91998" bIns="45999" anchor="ctr"/>
          <a:lstStyle/>
          <a:p>
            <a:endParaRPr lang="uk-UA" altLang="ru-RU"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29939" indent="-229994" defTabSz="45200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89928" indent="-229994" defTabSz="45200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49917" indent="-229994" defTabSz="45200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909906" indent="-229994" defTabSz="45200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/>
            <a:fld id="{A4C8D040-1780-4266-BFE4-0C641C480411}" type="slidenum">
              <a:rPr lang="uk-UA" altLang="ru-RU" smtClean="0">
                <a:solidFill>
                  <a:srgbClr val="000000"/>
                </a:solidFill>
                <a:latin typeface="Times New Roman" pitchFamily="18" charset="0"/>
                <a:cs typeface="DejaVu Sans" pitchFamily="34" charset="0"/>
              </a:rPr>
              <a:pPr eaLnBrk="1" hangingPunct="1"/>
              <a:t>3</a:t>
            </a:fld>
            <a:endParaRPr lang="uk-UA" altLang="ru-RU" smtClean="0">
              <a:solidFill>
                <a:srgbClr val="000000"/>
              </a:solidFill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60413"/>
            <a:ext cx="5008562" cy="37576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688817" y="4759083"/>
            <a:ext cx="5510530" cy="450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998" tIns="45999" rIns="91998" bIns="45999" anchor="ctr"/>
          <a:lstStyle/>
          <a:p>
            <a:endParaRPr lang="uk-UA" altLang="ru-RU"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29939" indent="-229994" defTabSz="45200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89928" indent="-229994" defTabSz="45200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49917" indent="-229994" defTabSz="45200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909906" indent="-229994" defTabSz="45200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/>
            <a:fld id="{2E9D62E6-5571-4CA4-B59D-569C99D4B15F}" type="slidenum">
              <a:rPr lang="uk-UA" altLang="ru-RU" smtClean="0">
                <a:solidFill>
                  <a:srgbClr val="000000"/>
                </a:solidFill>
                <a:latin typeface="Times New Roman" pitchFamily="18" charset="0"/>
                <a:cs typeface="DejaVu Sans" pitchFamily="34" charset="0"/>
              </a:rPr>
              <a:pPr eaLnBrk="1" hangingPunct="1"/>
              <a:t>4</a:t>
            </a:fld>
            <a:endParaRPr lang="uk-UA" altLang="ru-RU" smtClean="0">
              <a:solidFill>
                <a:srgbClr val="000000"/>
              </a:solidFill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60413"/>
            <a:ext cx="5008562" cy="37576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688817" y="4759083"/>
            <a:ext cx="5510530" cy="450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998" tIns="45999" rIns="91998" bIns="45999" anchor="ctr"/>
          <a:lstStyle/>
          <a:p>
            <a:endParaRPr lang="uk-UA" altLang="ru-RU"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29939" indent="-229994" defTabSz="45200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89928" indent="-229994" defTabSz="45200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49917" indent="-229994" defTabSz="45200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909906" indent="-229994" defTabSz="45200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/>
            <a:fld id="{B4EEB369-F9C2-4DCE-AE33-168B1FD09FEB}" type="slidenum">
              <a:rPr lang="uk-UA" altLang="ru-RU" smtClean="0">
                <a:solidFill>
                  <a:srgbClr val="000000"/>
                </a:solidFill>
                <a:latin typeface="Times New Roman" pitchFamily="18" charset="0"/>
                <a:cs typeface="DejaVu Sans" pitchFamily="34" charset="0"/>
              </a:rPr>
              <a:pPr eaLnBrk="1" hangingPunct="1"/>
              <a:t>6</a:t>
            </a:fld>
            <a:endParaRPr lang="uk-UA" altLang="ru-RU" smtClean="0">
              <a:solidFill>
                <a:srgbClr val="000000"/>
              </a:solidFill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60413"/>
            <a:ext cx="5008562" cy="37576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688817" y="4759083"/>
            <a:ext cx="5510530" cy="450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998" tIns="45999" rIns="91998" bIns="45999" anchor="ctr"/>
          <a:lstStyle/>
          <a:p>
            <a:endParaRPr lang="uk-UA" altLang="ru-RU"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29939" indent="-229994" defTabSz="45200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89928" indent="-229994" defTabSz="45200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49917" indent="-229994" defTabSz="45200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909906" indent="-229994" defTabSz="45200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/>
            <a:fld id="{0DBF21F1-785B-4663-A4E9-6101F23EF610}" type="slidenum">
              <a:rPr lang="uk-UA" altLang="ru-RU" smtClean="0">
                <a:solidFill>
                  <a:srgbClr val="000000"/>
                </a:solidFill>
                <a:latin typeface="Times New Roman" pitchFamily="18" charset="0"/>
                <a:cs typeface="DejaVu Sans" pitchFamily="34" charset="0"/>
              </a:rPr>
              <a:pPr eaLnBrk="1" hangingPunct="1"/>
              <a:t>7</a:t>
            </a:fld>
            <a:endParaRPr lang="uk-UA" altLang="ru-RU" smtClean="0">
              <a:solidFill>
                <a:srgbClr val="000000"/>
              </a:solidFill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60413"/>
            <a:ext cx="5008562" cy="37576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688817" y="4759083"/>
            <a:ext cx="5510530" cy="450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998" tIns="45999" rIns="91998" bIns="45999" anchor="ctr"/>
          <a:lstStyle/>
          <a:p>
            <a:endParaRPr lang="uk-UA" altLang="ru-RU"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29939" indent="-229994" defTabSz="45200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89928" indent="-229994" defTabSz="45200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49917" indent="-229994" defTabSz="45200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909906" indent="-229994" defTabSz="45200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/>
            <a:fld id="{5A251066-43BB-4CA0-B81C-363C7BC11B0E}" type="slidenum">
              <a:rPr lang="uk-UA" altLang="ru-RU" smtClean="0">
                <a:solidFill>
                  <a:srgbClr val="000000"/>
                </a:solidFill>
                <a:latin typeface="Times New Roman" pitchFamily="18" charset="0"/>
                <a:cs typeface="DejaVu Sans" pitchFamily="34" charset="0"/>
              </a:rPr>
              <a:pPr eaLnBrk="1" hangingPunct="1"/>
              <a:t>10</a:t>
            </a:fld>
            <a:endParaRPr lang="uk-UA" altLang="ru-RU" smtClean="0">
              <a:solidFill>
                <a:srgbClr val="000000"/>
              </a:solidFill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60413"/>
            <a:ext cx="5008562" cy="37576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688817" y="4759083"/>
            <a:ext cx="5510530" cy="450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998" tIns="45999" rIns="91998" bIns="45999" anchor="ctr"/>
          <a:lstStyle/>
          <a:p>
            <a:endParaRPr lang="uk-UA" altLang="ru-RU"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29939" indent="-229994" defTabSz="45200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89928" indent="-229994" defTabSz="45200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49917" indent="-229994" defTabSz="45200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909906" indent="-229994" defTabSz="45200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/>
            <a:fld id="{425819D7-4AA2-4DD6-BDEB-94721D5643FC}" type="slidenum">
              <a:rPr lang="uk-UA" altLang="ru-RU" smtClean="0">
                <a:solidFill>
                  <a:srgbClr val="000000"/>
                </a:solidFill>
                <a:latin typeface="Times New Roman" pitchFamily="18" charset="0"/>
                <a:cs typeface="DejaVu Sans" pitchFamily="34" charset="0"/>
              </a:rPr>
              <a:pPr eaLnBrk="1" hangingPunct="1"/>
              <a:t>11</a:t>
            </a:fld>
            <a:endParaRPr lang="uk-UA" altLang="ru-RU" smtClean="0">
              <a:solidFill>
                <a:srgbClr val="000000"/>
              </a:solidFill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60413"/>
            <a:ext cx="5008562" cy="37576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Text Box 2"/>
          <p:cNvSpPr txBox="1">
            <a:spLocks noChangeArrowheads="1"/>
          </p:cNvSpPr>
          <p:nvPr/>
        </p:nvSpPr>
        <p:spPr bwMode="auto">
          <a:xfrm>
            <a:off x="688817" y="4759083"/>
            <a:ext cx="5510530" cy="450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998" tIns="45999" rIns="91998" bIns="45999" anchor="ctr"/>
          <a:lstStyle/>
          <a:p>
            <a:endParaRPr lang="uk-UA" altLang="ru-RU"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29939" indent="-229994" defTabSz="45200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89928" indent="-229994" defTabSz="45200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49917" indent="-229994" defTabSz="45200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909906" indent="-229994" defTabSz="45200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2004" algn="l"/>
                <a:tab pos="904006" algn="l"/>
                <a:tab pos="1356010" algn="l"/>
                <a:tab pos="1808012" algn="l"/>
                <a:tab pos="2260016" algn="l"/>
                <a:tab pos="2712018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/>
            <a:fld id="{425819D7-4AA2-4DD6-BDEB-94721D5643FC}" type="slidenum">
              <a:rPr lang="uk-UA" altLang="ru-RU" smtClean="0">
                <a:solidFill>
                  <a:srgbClr val="000000"/>
                </a:solidFill>
                <a:latin typeface="Times New Roman" pitchFamily="18" charset="0"/>
                <a:cs typeface="DejaVu Sans" pitchFamily="34" charset="0"/>
              </a:rPr>
              <a:pPr eaLnBrk="1" hangingPunct="1"/>
              <a:t>12</a:t>
            </a:fld>
            <a:endParaRPr lang="uk-UA" altLang="ru-RU" smtClean="0">
              <a:solidFill>
                <a:srgbClr val="000000"/>
              </a:solidFill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60413"/>
            <a:ext cx="5008562" cy="37576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Text Box 2"/>
          <p:cNvSpPr txBox="1">
            <a:spLocks noChangeArrowheads="1"/>
          </p:cNvSpPr>
          <p:nvPr/>
        </p:nvSpPr>
        <p:spPr bwMode="auto">
          <a:xfrm>
            <a:off x="688817" y="4759083"/>
            <a:ext cx="5510530" cy="450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998" tIns="45999" rIns="91998" bIns="45999" anchor="ctr"/>
          <a:lstStyle/>
          <a:p>
            <a:endParaRPr lang="uk-UA" altLang="ru-RU">
              <a:ea typeface="WenQuanYi Micro Hei" charset="0"/>
              <a:cs typeface="WenQuanYi Micro 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29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C050A-CF9F-4A18-BE8F-39FF499C4BB2}" type="slidenum">
              <a:rPr lang="uk-UA"/>
              <a:pPr>
                <a:defRPr/>
              </a:pPr>
              <a:t>‹#›</a:t>
            </a:fld>
            <a:r>
              <a:rPr lang="uk-UA"/>
              <a:t> / 30</a:t>
            </a:r>
          </a:p>
        </p:txBody>
      </p:sp>
    </p:spTree>
    <p:extLst>
      <p:ext uri="{BB962C8B-B14F-4D97-AF65-F5344CB8AC3E}">
        <p14:creationId xmlns:p14="http://schemas.microsoft.com/office/powerpoint/2010/main" val="396786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EA33A-924F-474B-A876-61CA12C85809}" type="slidenum">
              <a:rPr lang="uk-UA"/>
              <a:pPr>
                <a:defRPr/>
              </a:pPr>
              <a:t>‹#›</a:t>
            </a:fld>
            <a:r>
              <a:rPr lang="uk-UA"/>
              <a:t> / 30</a:t>
            </a:r>
          </a:p>
        </p:txBody>
      </p:sp>
    </p:spTree>
    <p:extLst>
      <p:ext uri="{BB962C8B-B14F-4D97-AF65-F5344CB8AC3E}">
        <p14:creationId xmlns:p14="http://schemas.microsoft.com/office/powerpoint/2010/main" val="155892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722688"/>
            <a:ext cx="1941513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7550" y="3722688"/>
            <a:ext cx="5673725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B22FD-D31A-4A08-9B90-1A9A696396D3}" type="slidenum">
              <a:rPr lang="uk-UA"/>
              <a:pPr>
                <a:defRPr/>
              </a:pPr>
              <a:t>‹#›</a:t>
            </a:fld>
            <a:r>
              <a:rPr lang="uk-UA"/>
              <a:t> / 30</a:t>
            </a:r>
          </a:p>
        </p:txBody>
      </p:sp>
    </p:spTree>
    <p:extLst>
      <p:ext uri="{BB962C8B-B14F-4D97-AF65-F5344CB8AC3E}">
        <p14:creationId xmlns:p14="http://schemas.microsoft.com/office/powerpoint/2010/main" val="480373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0" y="3722688"/>
            <a:ext cx="7767638" cy="13017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717550" y="5356225"/>
            <a:ext cx="7767638" cy="3973513"/>
          </a:xfrm>
        </p:spPr>
        <p:txBody>
          <a:bodyPr/>
          <a:lstStyle/>
          <a:p>
            <a:pPr lvl="0"/>
            <a:endParaRPr lang="uk-UA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E2D2-43CC-476E-B61F-2824BDC61E4C}" type="slidenum">
              <a:rPr lang="uk-UA"/>
              <a:pPr>
                <a:defRPr/>
              </a:pPr>
              <a:t>‹#›</a:t>
            </a:fld>
            <a:r>
              <a:rPr lang="uk-UA"/>
              <a:t> / 30</a:t>
            </a:r>
          </a:p>
        </p:txBody>
      </p:sp>
    </p:spTree>
    <p:extLst>
      <p:ext uri="{BB962C8B-B14F-4D97-AF65-F5344CB8AC3E}">
        <p14:creationId xmlns:p14="http://schemas.microsoft.com/office/powerpoint/2010/main" val="90335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17550" y="3722688"/>
            <a:ext cx="7767638" cy="13017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7550" y="5356225"/>
            <a:ext cx="3806825" cy="1909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76775" y="5356225"/>
            <a:ext cx="3808413" cy="1909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717550" y="7418388"/>
            <a:ext cx="3806825" cy="1911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76775" y="7418388"/>
            <a:ext cx="3808413" cy="1911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B4DF-FE0E-4439-9EB3-7ABC3ABEE813}" type="slidenum">
              <a:rPr lang="uk-UA"/>
              <a:pPr>
                <a:defRPr/>
              </a:pPr>
              <a:t>‹#›</a:t>
            </a:fld>
            <a:r>
              <a:rPr lang="uk-UA"/>
              <a:t> / 30</a:t>
            </a:r>
          </a:p>
        </p:txBody>
      </p:sp>
    </p:spTree>
    <p:extLst>
      <p:ext uri="{BB962C8B-B14F-4D97-AF65-F5344CB8AC3E}">
        <p14:creationId xmlns:p14="http://schemas.microsoft.com/office/powerpoint/2010/main" val="60185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68BEC-620A-4C3F-8700-AA04E8A3C46A}" type="slidenum">
              <a:rPr lang="uk-UA"/>
              <a:pPr>
                <a:defRPr/>
              </a:pPr>
              <a:t>‹#›</a:t>
            </a:fld>
            <a:r>
              <a:rPr lang="uk-UA"/>
              <a:t> / 30</a:t>
            </a:r>
          </a:p>
        </p:txBody>
      </p:sp>
    </p:spTree>
    <p:extLst>
      <p:ext uri="{BB962C8B-B14F-4D97-AF65-F5344CB8AC3E}">
        <p14:creationId xmlns:p14="http://schemas.microsoft.com/office/powerpoint/2010/main" val="4148595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93519-E8F4-4006-B176-F68C8FD6781F}" type="slidenum">
              <a:rPr lang="uk-UA"/>
              <a:pPr>
                <a:defRPr/>
              </a:pPr>
              <a:t>‹#›</a:t>
            </a:fld>
            <a:r>
              <a:rPr lang="uk-UA"/>
              <a:t> / 30</a:t>
            </a:r>
          </a:p>
        </p:txBody>
      </p:sp>
    </p:spTree>
    <p:extLst>
      <p:ext uri="{BB962C8B-B14F-4D97-AF65-F5344CB8AC3E}">
        <p14:creationId xmlns:p14="http://schemas.microsoft.com/office/powerpoint/2010/main" val="615849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7550" y="5356225"/>
            <a:ext cx="3806825" cy="397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6775" y="5356225"/>
            <a:ext cx="3808413" cy="397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1D0F8-4F19-4269-880C-BF44DCA428C3}" type="slidenum">
              <a:rPr lang="uk-UA"/>
              <a:pPr>
                <a:defRPr/>
              </a:pPr>
              <a:t>‹#›</a:t>
            </a:fld>
            <a:r>
              <a:rPr lang="uk-UA"/>
              <a:t> / 30</a:t>
            </a:r>
          </a:p>
        </p:txBody>
      </p:sp>
    </p:spTree>
    <p:extLst>
      <p:ext uri="{BB962C8B-B14F-4D97-AF65-F5344CB8AC3E}">
        <p14:creationId xmlns:p14="http://schemas.microsoft.com/office/powerpoint/2010/main" val="150597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77EA6-580A-4EE8-A84C-08E4B41DBDD5}" type="slidenum">
              <a:rPr lang="uk-UA"/>
              <a:pPr>
                <a:defRPr/>
              </a:pPr>
              <a:t>‹#›</a:t>
            </a:fld>
            <a:r>
              <a:rPr lang="uk-UA"/>
              <a:t> / 30</a:t>
            </a:r>
          </a:p>
        </p:txBody>
      </p:sp>
    </p:spTree>
    <p:extLst>
      <p:ext uri="{BB962C8B-B14F-4D97-AF65-F5344CB8AC3E}">
        <p14:creationId xmlns:p14="http://schemas.microsoft.com/office/powerpoint/2010/main" val="196129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1C167-54B4-45DE-A600-B6AF36DE8A7B}" type="slidenum">
              <a:rPr lang="uk-UA"/>
              <a:pPr>
                <a:defRPr/>
              </a:pPr>
              <a:t>‹#›</a:t>
            </a:fld>
            <a:r>
              <a:rPr lang="uk-UA"/>
              <a:t> / 30</a:t>
            </a:r>
          </a:p>
        </p:txBody>
      </p:sp>
    </p:spTree>
    <p:extLst>
      <p:ext uri="{BB962C8B-B14F-4D97-AF65-F5344CB8AC3E}">
        <p14:creationId xmlns:p14="http://schemas.microsoft.com/office/powerpoint/2010/main" val="3038701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47879-6AE6-4F5E-A2E1-F752FBCDF055}" type="slidenum">
              <a:rPr lang="uk-UA"/>
              <a:pPr>
                <a:defRPr/>
              </a:pPr>
              <a:t>‹#›</a:t>
            </a:fld>
            <a:r>
              <a:rPr lang="uk-UA"/>
              <a:t> / 30</a:t>
            </a:r>
          </a:p>
        </p:txBody>
      </p:sp>
    </p:spTree>
    <p:extLst>
      <p:ext uri="{BB962C8B-B14F-4D97-AF65-F5344CB8AC3E}">
        <p14:creationId xmlns:p14="http://schemas.microsoft.com/office/powerpoint/2010/main" val="286899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050D1-D70B-490C-903A-45C6B70C421F}" type="slidenum">
              <a:rPr lang="uk-UA"/>
              <a:pPr>
                <a:defRPr/>
              </a:pPr>
              <a:t>‹#›</a:t>
            </a:fld>
            <a:r>
              <a:rPr lang="uk-UA"/>
              <a:t> / 30</a:t>
            </a:r>
          </a:p>
        </p:txBody>
      </p:sp>
    </p:spTree>
    <p:extLst>
      <p:ext uri="{BB962C8B-B14F-4D97-AF65-F5344CB8AC3E}">
        <p14:creationId xmlns:p14="http://schemas.microsoft.com/office/powerpoint/2010/main" val="3947108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CDEDB-CA6D-437F-8967-F7BE8740F78E}" type="slidenum">
              <a:rPr lang="uk-UA"/>
              <a:pPr>
                <a:defRPr/>
              </a:pPr>
              <a:t>‹#›</a:t>
            </a:fld>
            <a:r>
              <a:rPr lang="uk-UA"/>
              <a:t> / 30</a:t>
            </a:r>
          </a:p>
        </p:txBody>
      </p:sp>
    </p:spTree>
    <p:extLst>
      <p:ext uri="{BB962C8B-B14F-4D97-AF65-F5344CB8AC3E}">
        <p14:creationId xmlns:p14="http://schemas.microsoft.com/office/powerpoint/2010/main" val="32680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17550" y="3722688"/>
            <a:ext cx="7767638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тексту заголовку клацніть мишею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7550" y="5356225"/>
            <a:ext cx="7767638" cy="39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57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редагування структури клацніть мишею</a:t>
            </a:r>
          </a:p>
          <a:p>
            <a:pPr lvl="1"/>
            <a:r>
              <a:rPr lang="en-GB" altLang="ru-RU" smtClean="0"/>
              <a:t>Другий рівень структури</a:t>
            </a:r>
          </a:p>
          <a:p>
            <a:pPr lvl="2"/>
            <a:r>
              <a:rPr lang="en-GB" altLang="ru-RU" smtClean="0"/>
              <a:t>Третій рівень структури</a:t>
            </a:r>
          </a:p>
          <a:p>
            <a:pPr lvl="3"/>
            <a:r>
              <a:rPr lang="en-GB" altLang="ru-RU" smtClean="0"/>
              <a:t>Четвертий рівень структури</a:t>
            </a:r>
          </a:p>
          <a:p>
            <a:pPr lvl="4"/>
            <a:r>
              <a:rPr lang="en-GB" altLang="ru-RU" smtClean="0"/>
              <a:t>П'ятий рівень структури</a:t>
            </a:r>
          </a:p>
          <a:p>
            <a:pPr lvl="4"/>
            <a:r>
              <a:rPr lang="en-GB" altLang="ru-RU" smtClean="0"/>
              <a:t>Шостий рівень структури</a:t>
            </a:r>
          </a:p>
          <a:p>
            <a:pPr lvl="4"/>
            <a:r>
              <a:rPr lang="en-GB" altLang="ru-RU" smtClean="0"/>
              <a:t>Сьомий рівень структури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5663" cy="4683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8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000000"/>
                </a:solidFill>
                <a:latin typeface="+mn-lt"/>
                <a:cs typeface="DejaVu Sans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4013" cy="4683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8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>
                <a:solidFill>
                  <a:srgbClr val="000000"/>
                </a:solidFill>
                <a:latin typeface="+mn-lt"/>
                <a:cs typeface="DejaVu Sans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5663" cy="4683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8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000000"/>
                </a:solidFill>
                <a:latin typeface="+mn-lt"/>
                <a:cs typeface="DejaVu Sans" charset="0"/>
              </a:defRPr>
            </a:lvl1pPr>
          </a:lstStyle>
          <a:p>
            <a:pPr>
              <a:defRPr/>
            </a:pPr>
            <a:fld id="{36DFC5EC-F626-47A0-B745-5E286C94DEA4}" type="slidenum">
              <a:rPr lang="uk-UA"/>
              <a:pPr>
                <a:defRPr/>
              </a:pPr>
              <a:t>‹#›</a:t>
            </a:fld>
            <a:r>
              <a:rPr lang="uk-UA"/>
              <a:t> / 30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3917950"/>
            <a:ext cx="457200" cy="979488"/>
          </a:xfrm>
          <a:prstGeom prst="rect">
            <a:avLst/>
          </a:prstGeom>
          <a:solidFill>
            <a:srgbClr val="EF2929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333333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333333"/>
          </a:solidFill>
          <a:latin typeface="Open Sans" pitchFamily="32" charset="0"/>
          <a:ea typeface="Droid Sans Fallback" charset="0"/>
          <a:cs typeface="Droid Sans Fallback" charset="0"/>
        </a:defRPr>
      </a:lvl2pPr>
      <a:lvl3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333333"/>
          </a:solidFill>
          <a:latin typeface="Open Sans" pitchFamily="32" charset="0"/>
          <a:ea typeface="Droid Sans Fallback" charset="0"/>
          <a:cs typeface="Droid Sans Fallback" charset="0"/>
        </a:defRPr>
      </a:lvl3pPr>
      <a:lvl4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333333"/>
          </a:solidFill>
          <a:latin typeface="Open Sans" pitchFamily="32" charset="0"/>
          <a:ea typeface="Droid Sans Fallback" charset="0"/>
          <a:cs typeface="Droid Sans Fallback" charset="0"/>
        </a:defRPr>
      </a:lvl4pPr>
      <a:lvl5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333333"/>
          </a:solidFill>
          <a:latin typeface="Open Sans" pitchFamily="32" charset="0"/>
          <a:ea typeface="Droid Sans Fallback" charset="0"/>
          <a:cs typeface="Droid Sans Fallback" charset="0"/>
        </a:defRPr>
      </a:lvl5pPr>
      <a:lvl6pPr marL="25146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333333"/>
          </a:solidFill>
          <a:latin typeface="Open Sans" pitchFamily="32" charset="0"/>
          <a:ea typeface="Droid Sans Fallback" charset="0"/>
          <a:cs typeface="Droid Sans Fallback" charset="0"/>
        </a:defRPr>
      </a:lvl6pPr>
      <a:lvl7pPr marL="29718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333333"/>
          </a:solidFill>
          <a:latin typeface="Open Sans" pitchFamily="32" charset="0"/>
          <a:ea typeface="Droid Sans Fallback" charset="0"/>
          <a:cs typeface="Droid Sans Fallback" charset="0"/>
        </a:defRPr>
      </a:lvl7pPr>
      <a:lvl8pPr marL="34290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333333"/>
          </a:solidFill>
          <a:latin typeface="Open Sans" pitchFamily="32" charset="0"/>
          <a:ea typeface="Droid Sans Fallback" charset="0"/>
          <a:cs typeface="Droid Sans Fallback" charset="0"/>
        </a:defRPr>
      </a:lvl8pPr>
      <a:lvl9pPr marL="38862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333333"/>
          </a:solidFill>
          <a:latin typeface="Open Sans" pitchFamily="32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ct val="0"/>
        </a:spcBef>
        <a:spcAft>
          <a:spcPts val="1713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ct val="0"/>
        </a:spcBef>
        <a:spcAft>
          <a:spcPts val="1363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ct val="0"/>
        </a:spcBef>
        <a:spcAft>
          <a:spcPts val="1013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ct val="0"/>
        </a:spcBef>
        <a:spcAft>
          <a:spcPts val="675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ct val="0"/>
        </a:spcBef>
        <a:spcAft>
          <a:spcPts val="338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8000"/>
        </a:lnSpc>
        <a:spcBef>
          <a:spcPct val="0"/>
        </a:spcBef>
        <a:spcAft>
          <a:spcPts val="338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333333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8000"/>
        </a:lnSpc>
        <a:spcBef>
          <a:spcPct val="0"/>
        </a:spcBef>
        <a:spcAft>
          <a:spcPts val="338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333333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8000"/>
        </a:lnSpc>
        <a:spcBef>
          <a:spcPct val="0"/>
        </a:spcBef>
        <a:spcAft>
          <a:spcPts val="338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333333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8000"/>
        </a:lnSpc>
        <a:spcBef>
          <a:spcPct val="0"/>
        </a:spcBef>
        <a:spcAft>
          <a:spcPts val="338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333333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692696"/>
            <a:ext cx="2592288" cy="259228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6437" y="3789040"/>
            <a:ext cx="7772400" cy="1362075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УПРАВЛІННЯ дснс УКРАЇНИ У Закарпатській області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2388"/>
            <a:ext cx="4537075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5888"/>
            <a:ext cx="4392612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500438"/>
            <a:ext cx="424815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09538"/>
            <a:ext cx="4924425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3500438"/>
            <a:ext cx="4910138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908719"/>
            <a:ext cx="8928992" cy="1440161"/>
          </a:xfrm>
        </p:spPr>
        <p:txBody>
          <a:bodyPr/>
          <a:lstStyle/>
          <a:p>
            <a:r>
              <a:rPr lang="uk-UA" dirty="0"/>
              <a:t>	</a:t>
            </a:r>
            <a:r>
              <a:rPr lang="uk-UA" sz="2000" dirty="0"/>
              <a:t>З огляду на вищевикладене пропонуємо розглянути та включити до протоколу засідання ряд наступних заходів, </a:t>
            </a:r>
            <a:r>
              <a:rPr lang="uk-UA" sz="2000" dirty="0" smtClean="0"/>
              <a:t>зокрема</a:t>
            </a:r>
            <a:r>
              <a:rPr lang="uk-UA" sz="2000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348880"/>
            <a:ext cx="8424936" cy="3289920"/>
          </a:xfrm>
        </p:spPr>
        <p:txBody>
          <a:bodyPr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i="1" dirty="0"/>
              <a:t>Новоутвореним територіальним громадам – взяти на облік підрозділи місцевої та добровільної пожежної охорони забезпечити належне утримання техніки, поновлення матеріальної бази, навчання відповідних посадових осіб.</a:t>
            </a:r>
            <a:endParaRPr lang="ru-RU" i="1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i="1" dirty="0"/>
              <a:t>В територіальних громадах де відсутні підрозділи місцевої та добровільної  пожежної охорони – утворити такі підрозділи та забезпечити їх належне функціонування.</a:t>
            </a:r>
            <a:endParaRPr lang="ru-RU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6771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468313" y="22764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uk-UA" altLang="ru-RU" sz="8000" b="1">
                <a:solidFill>
                  <a:srgbClr val="FF0000"/>
                </a:solidFill>
                <a:latin typeface="Times New Roman" pitchFamily="18" charset="0"/>
                <a:ea typeface="Droid Sans Fallback" charset="0"/>
                <a:cs typeface="Droid Sans Fallback" charset="0"/>
              </a:rPr>
              <a:t>  Дякую за увагу!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C:\Users\Work\Desktop\презентація\ima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838835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uk-UA" altLang="ru-RU" sz="3600" b="1">
                <a:solidFill>
                  <a:srgbClr val="333333"/>
                </a:solidFill>
                <a:latin typeface="Times New Roman" pitchFamily="18" charset="0"/>
                <a:ea typeface="Droid Sans Fallback" charset="0"/>
                <a:cs typeface="Droid Sans Fallback" charset="0"/>
              </a:rPr>
              <a:t>Стаття 59 Кодексу цивільного захисту</a:t>
            </a:r>
          </a:p>
        </p:txBody>
      </p:sp>
      <p:grpSp>
        <p:nvGrpSpPr>
          <p:cNvPr id="9219" name="Group 2"/>
          <p:cNvGrpSpPr>
            <a:grpSpLocks/>
          </p:cNvGrpSpPr>
          <p:nvPr/>
        </p:nvGrpSpPr>
        <p:grpSpPr bwMode="auto">
          <a:xfrm>
            <a:off x="425450" y="1585913"/>
            <a:ext cx="8459788" cy="4456112"/>
            <a:chOff x="268" y="999"/>
            <a:chExt cx="5329" cy="2807"/>
          </a:xfrm>
        </p:grpSpPr>
        <p:cxnSp>
          <p:nvCxnSpPr>
            <p:cNvPr id="9220" name="AutoShape 3"/>
            <p:cNvCxnSpPr>
              <a:cxnSpLocks noChangeShapeType="1"/>
              <a:stCxn id="9228" idx="0"/>
              <a:endCxn id="9224" idx="2"/>
            </p:cNvCxnSpPr>
            <p:nvPr/>
          </p:nvCxnSpPr>
          <p:spPr bwMode="auto">
            <a:xfrm rot="16200000" flipV="1">
              <a:off x="3686" y="1365"/>
              <a:ext cx="567" cy="2075"/>
            </a:xfrm>
            <a:prstGeom prst="bentConnector3">
              <a:avLst>
                <a:gd name="adj1" fmla="val 50000"/>
              </a:avLst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1" name="AutoShape 4"/>
            <p:cNvCxnSpPr>
              <a:cxnSpLocks noChangeShapeType="1"/>
              <a:stCxn id="9227" idx="0"/>
              <a:endCxn id="9224" idx="2"/>
            </p:cNvCxnSpPr>
            <p:nvPr/>
          </p:nvCxnSpPr>
          <p:spPr bwMode="auto">
            <a:xfrm rot="16200000" flipV="1">
              <a:off x="2995" y="2056"/>
              <a:ext cx="567" cy="693"/>
            </a:xfrm>
            <a:prstGeom prst="bentConnector3">
              <a:avLst>
                <a:gd name="adj1" fmla="val 50000"/>
              </a:avLst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2" name="AutoShape 5"/>
            <p:cNvCxnSpPr>
              <a:cxnSpLocks noChangeShapeType="1"/>
              <a:stCxn id="9226" idx="0"/>
              <a:endCxn id="9224" idx="2"/>
            </p:cNvCxnSpPr>
            <p:nvPr/>
          </p:nvCxnSpPr>
          <p:spPr bwMode="auto">
            <a:xfrm rot="-5400000">
              <a:off x="2303" y="2058"/>
              <a:ext cx="567" cy="690"/>
            </a:xfrm>
            <a:prstGeom prst="bentConnector3">
              <a:avLst>
                <a:gd name="adj1" fmla="val 50000"/>
              </a:avLst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3" name="AutoShape 6"/>
            <p:cNvCxnSpPr>
              <a:cxnSpLocks noChangeShapeType="1"/>
              <a:stCxn id="9225" idx="0"/>
              <a:endCxn id="9224" idx="2"/>
            </p:cNvCxnSpPr>
            <p:nvPr/>
          </p:nvCxnSpPr>
          <p:spPr bwMode="auto">
            <a:xfrm rot="-5400000">
              <a:off x="1612" y="1366"/>
              <a:ext cx="567" cy="2073"/>
            </a:xfrm>
            <a:prstGeom prst="bentConnector3">
              <a:avLst>
                <a:gd name="adj1" fmla="val 50000"/>
              </a:avLst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24" name="AutoShape 7"/>
            <p:cNvSpPr>
              <a:spLocks noChangeArrowheads="1"/>
            </p:cNvSpPr>
            <p:nvPr/>
          </p:nvSpPr>
          <p:spPr bwMode="auto">
            <a:xfrm>
              <a:off x="2342" y="999"/>
              <a:ext cx="1181" cy="1120"/>
            </a:xfrm>
            <a:prstGeom prst="roundRect">
              <a:avLst>
                <a:gd name="adj" fmla="val 16667"/>
              </a:avLst>
            </a:prstGeom>
            <a:solidFill>
              <a:srgbClr val="FE8637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uk-UA" altLang="ru-RU" sz="1600" dirty="0">
                  <a:solidFill>
                    <a:srgbClr val="000000"/>
                  </a:solidFill>
                </a:rPr>
                <a:t>Пожежна охорона</a:t>
              </a:r>
            </a:p>
          </p:txBody>
        </p:sp>
        <p:sp>
          <p:nvSpPr>
            <p:cNvPr id="9225" name="AutoShape 8"/>
            <p:cNvSpPr>
              <a:spLocks noChangeArrowheads="1"/>
            </p:cNvSpPr>
            <p:nvPr/>
          </p:nvSpPr>
          <p:spPr bwMode="auto">
            <a:xfrm>
              <a:off x="268" y="2686"/>
              <a:ext cx="1181" cy="1120"/>
            </a:xfrm>
            <a:prstGeom prst="roundRect">
              <a:avLst>
                <a:gd name="adj" fmla="val 16667"/>
              </a:avLst>
            </a:prstGeom>
            <a:solidFill>
              <a:srgbClr val="FE8637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uk-UA" altLang="ru-RU" sz="1600">
                  <a:solidFill>
                    <a:srgbClr val="000000"/>
                  </a:solidFill>
                </a:rPr>
                <a:t>Державна</a:t>
              </a:r>
            </a:p>
          </p:txBody>
        </p:sp>
        <p:sp>
          <p:nvSpPr>
            <p:cNvPr id="9226" name="AutoShape 9"/>
            <p:cNvSpPr>
              <a:spLocks noChangeArrowheads="1"/>
            </p:cNvSpPr>
            <p:nvPr/>
          </p:nvSpPr>
          <p:spPr bwMode="auto">
            <a:xfrm>
              <a:off x="1651" y="2686"/>
              <a:ext cx="1181" cy="1120"/>
            </a:xfrm>
            <a:prstGeom prst="roundRect">
              <a:avLst>
                <a:gd name="adj" fmla="val 16667"/>
              </a:avLst>
            </a:prstGeom>
            <a:solidFill>
              <a:srgbClr val="FE8637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uk-UA" altLang="ru-RU" sz="1600">
                  <a:solidFill>
                    <a:srgbClr val="000000"/>
                  </a:solidFill>
                </a:rPr>
                <a:t>Відомча</a:t>
              </a:r>
            </a:p>
          </p:txBody>
        </p:sp>
        <p:sp>
          <p:nvSpPr>
            <p:cNvPr id="9227" name="AutoShape 10"/>
            <p:cNvSpPr>
              <a:spLocks noChangeArrowheads="1"/>
            </p:cNvSpPr>
            <p:nvPr/>
          </p:nvSpPr>
          <p:spPr bwMode="auto">
            <a:xfrm>
              <a:off x="3034" y="2686"/>
              <a:ext cx="1181" cy="1120"/>
            </a:xfrm>
            <a:prstGeom prst="roundRect">
              <a:avLst>
                <a:gd name="adj" fmla="val 16667"/>
              </a:avLst>
            </a:prstGeom>
            <a:solidFill>
              <a:srgbClr val="FE8637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uk-UA" altLang="ru-RU" sz="1600">
                  <a:solidFill>
                    <a:srgbClr val="000000"/>
                  </a:solidFill>
                </a:rPr>
                <a:t>Місцева</a:t>
              </a:r>
            </a:p>
          </p:txBody>
        </p:sp>
        <p:sp>
          <p:nvSpPr>
            <p:cNvPr id="9228" name="AutoShape 11"/>
            <p:cNvSpPr>
              <a:spLocks noChangeArrowheads="1"/>
            </p:cNvSpPr>
            <p:nvPr/>
          </p:nvSpPr>
          <p:spPr bwMode="auto">
            <a:xfrm>
              <a:off x="4416" y="2686"/>
              <a:ext cx="1181" cy="1120"/>
            </a:xfrm>
            <a:prstGeom prst="roundRect">
              <a:avLst>
                <a:gd name="adj" fmla="val 16667"/>
              </a:avLst>
            </a:prstGeom>
            <a:solidFill>
              <a:srgbClr val="FE8637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uk-UA" altLang="ru-RU" sz="1600">
                  <a:solidFill>
                    <a:srgbClr val="000000"/>
                  </a:solidFill>
                </a:rPr>
                <a:t>Добровільна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Группа 19"/>
          <p:cNvGrpSpPr>
            <a:grpSpLocks/>
          </p:cNvGrpSpPr>
          <p:nvPr/>
        </p:nvGrpSpPr>
        <p:grpSpPr bwMode="auto">
          <a:xfrm>
            <a:off x="1258888" y="1052513"/>
            <a:ext cx="6530975" cy="4687887"/>
            <a:chOff x="1946319" y="1914040"/>
            <a:chExt cx="5925259" cy="4271765"/>
          </a:xfrm>
        </p:grpSpPr>
        <p:sp>
          <p:nvSpPr>
            <p:cNvPr id="10245" name="AutoShape 7"/>
            <p:cNvSpPr>
              <a:spLocks noChangeArrowheads="1"/>
            </p:cNvSpPr>
            <p:nvPr/>
          </p:nvSpPr>
          <p:spPr bwMode="auto">
            <a:xfrm>
              <a:off x="3971529" y="1914040"/>
              <a:ext cx="1874838" cy="1778000"/>
            </a:xfrm>
            <a:prstGeom prst="roundRect">
              <a:avLst>
                <a:gd name="adj" fmla="val 16667"/>
              </a:avLst>
            </a:prstGeom>
            <a:solidFill>
              <a:srgbClr val="FE8637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uk-UA" altLang="ru-RU" sz="1600">
                  <a:solidFill>
                    <a:srgbClr val="000000"/>
                  </a:solidFill>
                </a:rPr>
                <a:t>Повноваження ОТГ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uk-UA" altLang="ru-RU" sz="1600">
                  <a:solidFill>
                    <a:srgbClr val="000000"/>
                  </a:solidFill>
                </a:rPr>
                <a:t>утворення</a:t>
              </a:r>
            </a:p>
          </p:txBody>
        </p:sp>
        <p:sp>
          <p:nvSpPr>
            <p:cNvPr id="10246" name="AutoShape 10"/>
            <p:cNvSpPr>
              <a:spLocks noChangeArrowheads="1"/>
            </p:cNvSpPr>
            <p:nvPr/>
          </p:nvSpPr>
          <p:spPr bwMode="auto">
            <a:xfrm>
              <a:off x="1946319" y="4407806"/>
              <a:ext cx="1874838" cy="1777999"/>
            </a:xfrm>
            <a:prstGeom prst="roundRect">
              <a:avLst>
                <a:gd name="adj" fmla="val 16667"/>
              </a:avLst>
            </a:prstGeom>
            <a:solidFill>
              <a:srgbClr val="FE8637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uk-UA" altLang="ru-RU" sz="1600">
                  <a:solidFill>
                    <a:srgbClr val="000000"/>
                  </a:solidFill>
                </a:rPr>
                <a:t>Місцевої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uk-UA" altLang="ru-RU" sz="1600">
                  <a:solidFill>
                    <a:srgbClr val="000000"/>
                  </a:solidFill>
                </a:rPr>
                <a:t>пожежної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uk-UA" altLang="ru-RU" sz="1600">
                  <a:solidFill>
                    <a:srgbClr val="000000"/>
                  </a:solidFill>
                </a:rPr>
                <a:t>охорони</a:t>
              </a:r>
            </a:p>
          </p:txBody>
        </p:sp>
        <p:sp>
          <p:nvSpPr>
            <p:cNvPr id="10247" name="AutoShape 11"/>
            <p:cNvSpPr>
              <a:spLocks noChangeArrowheads="1"/>
            </p:cNvSpPr>
            <p:nvPr/>
          </p:nvSpPr>
          <p:spPr bwMode="auto">
            <a:xfrm>
              <a:off x="5996740" y="4407806"/>
              <a:ext cx="1874838" cy="1777999"/>
            </a:xfrm>
            <a:prstGeom prst="roundRect">
              <a:avLst>
                <a:gd name="adj" fmla="val 16667"/>
              </a:avLst>
            </a:prstGeom>
            <a:solidFill>
              <a:srgbClr val="FE8637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WenQuanYi Micro Hei" charset="0"/>
                  <a:cs typeface="WenQuanYi Micro Hei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uk-UA" altLang="ru-RU" sz="1600">
                  <a:solidFill>
                    <a:srgbClr val="000000"/>
                  </a:solidFill>
                </a:rPr>
                <a:t>Добровільної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uk-UA" altLang="ru-RU" sz="1600">
                  <a:solidFill>
                    <a:srgbClr val="000000"/>
                  </a:solidFill>
                </a:rPr>
                <a:t>пожежної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uk-UA" altLang="ru-RU" sz="1600">
                  <a:solidFill>
                    <a:srgbClr val="000000"/>
                  </a:solidFill>
                </a:rPr>
                <a:t>охорони</a:t>
              </a:r>
            </a:p>
          </p:txBody>
        </p:sp>
      </p:grpSp>
      <p:cxnSp>
        <p:nvCxnSpPr>
          <p:cNvPr id="10243" name="AutoShape 8"/>
          <p:cNvCxnSpPr>
            <a:cxnSpLocks noChangeShapeType="1"/>
          </p:cNvCxnSpPr>
          <p:nvPr/>
        </p:nvCxnSpPr>
        <p:spPr bwMode="auto">
          <a:xfrm rot="-5400000">
            <a:off x="3028735" y="2267112"/>
            <a:ext cx="785812" cy="2259012"/>
          </a:xfrm>
          <a:prstGeom prst="bentConnector3">
            <a:avLst>
              <a:gd name="adj1" fmla="val 50019"/>
            </a:avLst>
          </a:prstGeom>
          <a:noFill/>
          <a:ln w="28440" cap="sq">
            <a:solidFill>
              <a:srgbClr val="11111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4" name="AutoShape 7"/>
          <p:cNvCxnSpPr>
            <a:cxnSpLocks noChangeShapeType="1"/>
          </p:cNvCxnSpPr>
          <p:nvPr/>
        </p:nvCxnSpPr>
        <p:spPr bwMode="auto">
          <a:xfrm rot="16200000" flipV="1">
            <a:off x="5319034" y="2265524"/>
            <a:ext cx="785812" cy="2262187"/>
          </a:xfrm>
          <a:prstGeom prst="bentConnector3">
            <a:avLst>
              <a:gd name="adj1" fmla="val 50019"/>
            </a:avLst>
          </a:prstGeom>
          <a:noFill/>
          <a:ln w="28440" cap="sq">
            <a:solidFill>
              <a:srgbClr val="11111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 sz="quarter"/>
          </p:nvPr>
        </p:nvSpPr>
        <p:spPr>
          <a:xfrm>
            <a:off x="755650" y="188913"/>
            <a:ext cx="7767638" cy="1301750"/>
          </a:xfrm>
        </p:spPr>
        <p:txBody>
          <a:bodyPr/>
          <a:lstStyle/>
          <a:p>
            <a:pPr algn="ctr"/>
            <a:r>
              <a:rPr lang="uk-UA" altLang="ru-RU" smtClean="0"/>
              <a:t>Модульне пожежне депо</a:t>
            </a:r>
          </a:p>
        </p:txBody>
      </p:sp>
      <p:sp>
        <p:nvSpPr>
          <p:cNvPr id="26627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marL="0" indent="0"/>
            <a:endParaRPr lang="uk-UA" altLang="ru-RU" smtClean="0"/>
          </a:p>
        </p:txBody>
      </p:sp>
      <p:sp>
        <p:nvSpPr>
          <p:cNvPr id="26628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/>
            <a:endParaRPr lang="uk-UA" altLang="ru-RU" smtClean="0"/>
          </a:p>
        </p:txBody>
      </p:sp>
      <p:pic>
        <p:nvPicPr>
          <p:cNvPr id="26629" name="Picture 2" descr="C:\Users\Work\Desktop\презентація\e72a44dd09b9fa060919d12f2d19ec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84313"/>
            <a:ext cx="6972300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5888"/>
            <a:ext cx="4751388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446463"/>
            <a:ext cx="48768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8420100" cy="61912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827088" y="333375"/>
            <a:ext cx="7767637" cy="1301750"/>
          </a:xfrm>
        </p:spPr>
        <p:txBody>
          <a:bodyPr/>
          <a:lstStyle/>
          <a:p>
            <a:pPr algn="ctr"/>
            <a:r>
              <a:rPr lang="uk-UA" altLang="ru-RU" sz="3900" dirty="0" smtClean="0"/>
              <a:t>Підрозділи МПО де необхідно створити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8" y="1557053"/>
            <a:ext cx="7382842" cy="5321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827088" y="333375"/>
            <a:ext cx="7767637" cy="1301750"/>
          </a:xfrm>
        </p:spPr>
        <p:txBody>
          <a:bodyPr/>
          <a:lstStyle/>
          <a:p>
            <a:pPr algn="ctr"/>
            <a:r>
              <a:rPr lang="uk-UA" altLang="ru-RU" sz="3900" smtClean="0"/>
              <a:t>Підрозділи МПО де необхідно створити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8343925" cy="4460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Open Sans"/>
        <a:ea typeface="Droid Sans Fallback"/>
        <a:cs typeface="Droid Sans Fallback"/>
      </a:majorFont>
      <a:minorFont>
        <a:latin typeface="Open Sans"/>
        <a:ea typeface="Droid Sans Fallback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5564</TotalTime>
  <Words>102</Words>
  <Application>Microsoft Office PowerPoint</Application>
  <PresentationFormat>Экран (4:3)</PresentationFormat>
  <Paragraphs>32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DejaVu Sans</vt:lpstr>
      <vt:lpstr>Droid Sans Fallback</vt:lpstr>
      <vt:lpstr>Open Sans</vt:lpstr>
      <vt:lpstr>Times New Roman</vt:lpstr>
      <vt:lpstr>WenQuanYi Micro Hei</vt:lpstr>
      <vt:lpstr>3_Тема Office</vt:lpstr>
      <vt:lpstr>УПРАВЛІННЯ дснс УКРАЇНИ У Закарпатській області</vt:lpstr>
      <vt:lpstr>Презентация PowerPoint</vt:lpstr>
      <vt:lpstr>Презентация PowerPoint</vt:lpstr>
      <vt:lpstr>Презентация PowerPoint</vt:lpstr>
      <vt:lpstr>Модульне пожежне депо</vt:lpstr>
      <vt:lpstr>Презентация PowerPoint</vt:lpstr>
      <vt:lpstr>Презентация PowerPoint</vt:lpstr>
      <vt:lpstr>Підрозділи МПО де необхідно створити</vt:lpstr>
      <vt:lpstr>Підрозділи МПО де необхідно створити</vt:lpstr>
      <vt:lpstr>Презентация PowerPoint</vt:lpstr>
      <vt:lpstr>Презентация PowerPoint</vt:lpstr>
      <vt:lpstr> З огляду на вищевикладене пропонуємо розглянути та включити до протоколу засідання ряд наступних заходів, зокрема: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Пункт відпочинку особового складу</dc:title>
  <dc:creator>SamLab.ws</dc:creator>
  <cp:lastModifiedBy>Микола</cp:lastModifiedBy>
  <cp:revision>299</cp:revision>
  <cp:lastPrinted>2021-01-28T14:22:24Z</cp:lastPrinted>
  <dcterms:created xsi:type="dcterms:W3CDTF">2009-02-23T17:16:58Z</dcterms:created>
  <dcterms:modified xsi:type="dcterms:W3CDTF">2021-01-28T14:58:27Z</dcterms:modified>
</cp:coreProperties>
</file>