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19A7D-A949-4713-B8BF-8928FAB02DAB}" type="datetimeFigureOut">
              <a:rPr lang="uk-UA" smtClean="0"/>
              <a:t>19.06.2024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4D409-114C-4136-A1B6-4E7B07E77C0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8656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19A7D-A949-4713-B8BF-8928FAB02DAB}" type="datetimeFigureOut">
              <a:rPr lang="uk-UA" smtClean="0"/>
              <a:t>19.06.2024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4D409-114C-4136-A1B6-4E7B07E77C0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939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19A7D-A949-4713-B8BF-8928FAB02DAB}" type="datetimeFigureOut">
              <a:rPr lang="uk-UA" smtClean="0"/>
              <a:t>19.06.2024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4D409-114C-4136-A1B6-4E7B07E77C0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1470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19A7D-A949-4713-B8BF-8928FAB02DAB}" type="datetimeFigureOut">
              <a:rPr lang="uk-UA" smtClean="0"/>
              <a:t>19.06.2024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4D409-114C-4136-A1B6-4E7B07E77C0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88923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19A7D-A949-4713-B8BF-8928FAB02DAB}" type="datetimeFigureOut">
              <a:rPr lang="uk-UA" smtClean="0"/>
              <a:t>19.06.2024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4D409-114C-4136-A1B6-4E7B07E77C0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3825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19A7D-A949-4713-B8BF-8928FAB02DAB}" type="datetimeFigureOut">
              <a:rPr lang="uk-UA" smtClean="0"/>
              <a:t>19.06.2024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4D409-114C-4136-A1B6-4E7B07E77C0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4612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19A7D-A949-4713-B8BF-8928FAB02DAB}" type="datetimeFigureOut">
              <a:rPr lang="uk-UA" smtClean="0"/>
              <a:t>19.06.2024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4D409-114C-4136-A1B6-4E7B07E77C0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9646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19A7D-A949-4713-B8BF-8928FAB02DAB}" type="datetimeFigureOut">
              <a:rPr lang="uk-UA" smtClean="0"/>
              <a:t>19.06.2024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4D409-114C-4136-A1B6-4E7B07E77C0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852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19A7D-A949-4713-B8BF-8928FAB02DAB}" type="datetimeFigureOut">
              <a:rPr lang="uk-UA" smtClean="0"/>
              <a:t>19.06.2024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4D409-114C-4136-A1B6-4E7B07E77C0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3301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19A7D-A949-4713-B8BF-8928FAB02DAB}" type="datetimeFigureOut">
              <a:rPr lang="uk-UA" smtClean="0"/>
              <a:t>19.06.2024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4D409-114C-4136-A1B6-4E7B07E77C0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4796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19A7D-A949-4713-B8BF-8928FAB02DAB}" type="datetimeFigureOut">
              <a:rPr lang="uk-UA" smtClean="0"/>
              <a:t>19.06.2024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4D409-114C-4136-A1B6-4E7B07E77C0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7843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19A7D-A949-4713-B8BF-8928FAB02DAB}" type="datetimeFigureOut">
              <a:rPr lang="uk-UA" smtClean="0"/>
              <a:t>19.06.2024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4D409-114C-4136-A1B6-4E7B07E77C0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8689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0514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</cp:revision>
  <dcterms:created xsi:type="dcterms:W3CDTF">2024-06-19T10:34:43Z</dcterms:created>
  <dcterms:modified xsi:type="dcterms:W3CDTF">2024-06-19T13:53:45Z</dcterms:modified>
</cp:coreProperties>
</file>